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3E3"/>
    <a:srgbClr val="D9D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28D7D-160D-4282-91B9-EB73FA43FB13}" v="5" dt="2025-01-09T17:17:20.9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50" autoAdjust="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Kellermeier" userId="31410883-9971-4954-bbec-acd67c09aae4" providerId="ADAL" clId="{09F28D7D-160D-4282-91B9-EB73FA43FB13}"/>
    <pc:docChg chg="custSel addSld modSld">
      <pc:chgData name="Michelle Kellermeier" userId="31410883-9971-4954-bbec-acd67c09aae4" providerId="ADAL" clId="{09F28D7D-160D-4282-91B9-EB73FA43FB13}" dt="2025-01-09T17:36:01.731" v="577" actId="20577"/>
      <pc:docMkLst>
        <pc:docMk/>
      </pc:docMkLst>
      <pc:sldChg chg="addSp delSp modSp mod">
        <pc:chgData name="Michelle Kellermeier" userId="31410883-9971-4954-bbec-acd67c09aae4" providerId="ADAL" clId="{09F28D7D-160D-4282-91B9-EB73FA43FB13}" dt="2025-01-09T17:18:56.748" v="208" actId="20577"/>
        <pc:sldMkLst>
          <pc:docMk/>
          <pc:sldMk cId="1181014205" sldId="258"/>
        </pc:sldMkLst>
        <pc:spChg chg="del">
          <ac:chgData name="Michelle Kellermeier" userId="31410883-9971-4954-bbec-acd67c09aae4" providerId="ADAL" clId="{09F28D7D-160D-4282-91B9-EB73FA43FB13}" dt="2025-01-09T17:10:09.680" v="5" actId="478"/>
          <ac:spMkLst>
            <pc:docMk/>
            <pc:sldMk cId="1181014205" sldId="258"/>
            <ac:spMk id="3" creationId="{74CA25FA-9EE2-A48A-1A39-5AC7874684DE}"/>
          </ac:spMkLst>
        </pc:spChg>
        <pc:spChg chg="add del mod">
          <ac:chgData name="Michelle Kellermeier" userId="31410883-9971-4954-bbec-acd67c09aae4" providerId="ADAL" clId="{09F28D7D-160D-4282-91B9-EB73FA43FB13}" dt="2025-01-09T17:10:11.763" v="6" actId="478"/>
          <ac:spMkLst>
            <pc:docMk/>
            <pc:sldMk cId="1181014205" sldId="258"/>
            <ac:spMk id="9" creationId="{775EC189-4EF1-62A1-CC6C-7E23AD19C697}"/>
          </ac:spMkLst>
        </pc:spChg>
        <pc:spChg chg="add mod">
          <ac:chgData name="Michelle Kellermeier" userId="31410883-9971-4954-bbec-acd67c09aae4" providerId="ADAL" clId="{09F28D7D-160D-4282-91B9-EB73FA43FB13}" dt="2025-01-09T17:16:31.645" v="144" actId="1076"/>
          <ac:spMkLst>
            <pc:docMk/>
            <pc:sldMk cId="1181014205" sldId="258"/>
            <ac:spMk id="10" creationId="{DD791EEF-D8F0-1473-25CB-FCA130DB760D}"/>
          </ac:spMkLst>
        </pc:spChg>
        <pc:spChg chg="add mod">
          <ac:chgData name="Michelle Kellermeier" userId="31410883-9971-4954-bbec-acd67c09aae4" providerId="ADAL" clId="{09F28D7D-160D-4282-91B9-EB73FA43FB13}" dt="2025-01-09T17:16:00.988" v="139" actId="1076"/>
          <ac:spMkLst>
            <pc:docMk/>
            <pc:sldMk cId="1181014205" sldId="258"/>
            <ac:spMk id="11" creationId="{8F1B0301-1BE6-32BE-9B7C-B2D9F0CBB007}"/>
          </ac:spMkLst>
        </pc:spChg>
        <pc:spChg chg="add mod">
          <ac:chgData name="Michelle Kellermeier" userId="31410883-9971-4954-bbec-acd67c09aae4" providerId="ADAL" clId="{09F28D7D-160D-4282-91B9-EB73FA43FB13}" dt="2025-01-09T17:15:55.220" v="136" actId="1076"/>
          <ac:spMkLst>
            <pc:docMk/>
            <pc:sldMk cId="1181014205" sldId="258"/>
            <ac:spMk id="12" creationId="{09D3933F-F626-A289-3F69-16DD0AFBDF25}"/>
          </ac:spMkLst>
        </pc:spChg>
        <pc:spChg chg="add mod">
          <ac:chgData name="Michelle Kellermeier" userId="31410883-9971-4954-bbec-acd67c09aae4" providerId="ADAL" clId="{09F28D7D-160D-4282-91B9-EB73FA43FB13}" dt="2025-01-09T17:15:52.861" v="135" actId="20577"/>
          <ac:spMkLst>
            <pc:docMk/>
            <pc:sldMk cId="1181014205" sldId="258"/>
            <ac:spMk id="13" creationId="{F3F560B5-AB35-8130-F29D-67B5EF347F4B}"/>
          </ac:spMkLst>
        </pc:spChg>
        <pc:spChg chg="add mod">
          <ac:chgData name="Michelle Kellermeier" userId="31410883-9971-4954-bbec-acd67c09aae4" providerId="ADAL" clId="{09F28D7D-160D-4282-91B9-EB73FA43FB13}" dt="2025-01-09T17:18:56.748" v="208" actId="20577"/>
          <ac:spMkLst>
            <pc:docMk/>
            <pc:sldMk cId="1181014205" sldId="258"/>
            <ac:spMk id="20" creationId="{B4C293E3-96B4-FF96-D0C9-C36633955D93}"/>
          </ac:spMkLst>
        </pc:spChg>
        <pc:picChg chg="add del mod">
          <ac:chgData name="Michelle Kellermeier" userId="31410883-9971-4954-bbec-acd67c09aae4" providerId="ADAL" clId="{09F28D7D-160D-4282-91B9-EB73FA43FB13}" dt="2025-01-09T17:15:46.323" v="131" actId="478"/>
          <ac:picMkLst>
            <pc:docMk/>
            <pc:sldMk cId="1181014205" sldId="258"/>
            <ac:picMk id="7" creationId="{41086EEA-D2A1-A8C3-D388-9605B04A606C}"/>
          </ac:picMkLst>
        </pc:picChg>
        <pc:cxnChg chg="add mod">
          <ac:chgData name="Michelle Kellermeier" userId="31410883-9971-4954-bbec-acd67c09aae4" providerId="ADAL" clId="{09F28D7D-160D-4282-91B9-EB73FA43FB13}" dt="2025-01-09T17:16:14.210" v="141" actId="13822"/>
          <ac:cxnSpMkLst>
            <pc:docMk/>
            <pc:sldMk cId="1181014205" sldId="258"/>
            <ac:cxnSpMk id="15" creationId="{162A136C-1F2C-95DA-ED72-72B693F5CE51}"/>
          </ac:cxnSpMkLst>
        </pc:cxnChg>
        <pc:cxnChg chg="add mod">
          <ac:chgData name="Michelle Kellermeier" userId="31410883-9971-4954-bbec-acd67c09aae4" providerId="ADAL" clId="{09F28D7D-160D-4282-91B9-EB73FA43FB13}" dt="2025-01-09T17:16:24.231" v="143" actId="13822"/>
          <ac:cxnSpMkLst>
            <pc:docMk/>
            <pc:sldMk cId="1181014205" sldId="258"/>
            <ac:cxnSpMk id="17" creationId="{6DB92380-55FE-431D-9DBA-7EA4E1628992}"/>
          </ac:cxnSpMkLst>
        </pc:cxnChg>
        <pc:cxnChg chg="add mod">
          <ac:chgData name="Michelle Kellermeier" userId="31410883-9971-4954-bbec-acd67c09aae4" providerId="ADAL" clId="{09F28D7D-160D-4282-91B9-EB73FA43FB13}" dt="2025-01-09T17:16:41.275" v="146" actId="13822"/>
          <ac:cxnSpMkLst>
            <pc:docMk/>
            <pc:sldMk cId="1181014205" sldId="258"/>
            <ac:cxnSpMk id="19" creationId="{9642C7CE-0D78-3FCD-B4A4-36823DB6DC05}"/>
          </ac:cxnSpMkLst>
        </pc:cxnChg>
        <pc:cxnChg chg="add mod">
          <ac:chgData name="Michelle Kellermeier" userId="31410883-9971-4954-bbec-acd67c09aae4" providerId="ADAL" clId="{09F28D7D-160D-4282-91B9-EB73FA43FB13}" dt="2025-01-09T17:17:51.037" v="189" actId="13822"/>
          <ac:cxnSpMkLst>
            <pc:docMk/>
            <pc:sldMk cId="1181014205" sldId="258"/>
            <ac:cxnSpMk id="22" creationId="{ACB72F5D-FDBE-6B9B-002E-CD77E9B5987A}"/>
          </ac:cxnSpMkLst>
        </pc:cxnChg>
      </pc:sldChg>
      <pc:sldChg chg="modSp mod">
        <pc:chgData name="Michelle Kellermeier" userId="31410883-9971-4954-bbec-acd67c09aae4" providerId="ADAL" clId="{09F28D7D-160D-4282-91B9-EB73FA43FB13}" dt="2025-01-09T17:28:03.312" v="373" actId="14"/>
        <pc:sldMkLst>
          <pc:docMk/>
          <pc:sldMk cId="4027518175" sldId="259"/>
        </pc:sldMkLst>
        <pc:spChg chg="mod">
          <ac:chgData name="Michelle Kellermeier" userId="31410883-9971-4954-bbec-acd67c09aae4" providerId="ADAL" clId="{09F28D7D-160D-4282-91B9-EB73FA43FB13}" dt="2025-01-09T17:28:03.312" v="373" actId="14"/>
          <ac:spMkLst>
            <pc:docMk/>
            <pc:sldMk cId="4027518175" sldId="259"/>
            <ac:spMk id="3" creationId="{FB0CDE9A-A43B-747A-2686-F9B7DC978183}"/>
          </ac:spMkLst>
        </pc:spChg>
      </pc:sldChg>
      <pc:sldChg chg="modSp mod">
        <pc:chgData name="Michelle Kellermeier" userId="31410883-9971-4954-bbec-acd67c09aae4" providerId="ADAL" clId="{09F28D7D-160D-4282-91B9-EB73FA43FB13}" dt="2025-01-09T17:34:05.278" v="517" actId="20577"/>
        <pc:sldMkLst>
          <pc:docMk/>
          <pc:sldMk cId="3043980245" sldId="260"/>
        </pc:sldMkLst>
        <pc:spChg chg="mod">
          <ac:chgData name="Michelle Kellermeier" userId="31410883-9971-4954-bbec-acd67c09aae4" providerId="ADAL" clId="{09F28D7D-160D-4282-91B9-EB73FA43FB13}" dt="2025-01-09T17:34:05.278" v="517" actId="20577"/>
          <ac:spMkLst>
            <pc:docMk/>
            <pc:sldMk cId="3043980245" sldId="260"/>
            <ac:spMk id="3" creationId="{D3DB4A96-4C49-2C5B-19F2-808A81210CB5}"/>
          </ac:spMkLst>
        </pc:spChg>
      </pc:sldChg>
      <pc:sldChg chg="modSp mod">
        <pc:chgData name="Michelle Kellermeier" userId="31410883-9971-4954-bbec-acd67c09aae4" providerId="ADAL" clId="{09F28D7D-160D-4282-91B9-EB73FA43FB13}" dt="2025-01-09T17:36:01.731" v="577" actId="20577"/>
        <pc:sldMkLst>
          <pc:docMk/>
          <pc:sldMk cId="1892167569" sldId="261"/>
        </pc:sldMkLst>
        <pc:spChg chg="mod">
          <ac:chgData name="Michelle Kellermeier" userId="31410883-9971-4954-bbec-acd67c09aae4" providerId="ADAL" clId="{09F28D7D-160D-4282-91B9-EB73FA43FB13}" dt="2025-01-09T17:36:01.731" v="577" actId="20577"/>
          <ac:spMkLst>
            <pc:docMk/>
            <pc:sldMk cId="1892167569" sldId="261"/>
            <ac:spMk id="3" creationId="{2A1C6673-0D04-008C-BF33-18D9A7C8D6CD}"/>
          </ac:spMkLst>
        </pc:spChg>
      </pc:sldChg>
      <pc:sldChg chg="modSp new mod">
        <pc:chgData name="Michelle Kellermeier" userId="31410883-9971-4954-bbec-acd67c09aae4" providerId="ADAL" clId="{09F28D7D-160D-4282-91B9-EB73FA43FB13}" dt="2025-01-09T17:23:58.750" v="261" actId="313"/>
        <pc:sldMkLst>
          <pc:docMk/>
          <pc:sldMk cId="1961948422" sldId="262"/>
        </pc:sldMkLst>
        <pc:spChg chg="mod">
          <ac:chgData name="Michelle Kellermeier" userId="31410883-9971-4954-bbec-acd67c09aae4" providerId="ADAL" clId="{09F28D7D-160D-4282-91B9-EB73FA43FB13}" dt="2025-01-09T17:22:03.523" v="215" actId="20577"/>
          <ac:spMkLst>
            <pc:docMk/>
            <pc:sldMk cId="1961948422" sldId="262"/>
            <ac:spMk id="2" creationId="{B1390CA3-ED48-F36E-E2EA-3C60F685DB23}"/>
          </ac:spMkLst>
        </pc:spChg>
        <pc:spChg chg="mod">
          <ac:chgData name="Michelle Kellermeier" userId="31410883-9971-4954-bbec-acd67c09aae4" providerId="ADAL" clId="{09F28D7D-160D-4282-91B9-EB73FA43FB13}" dt="2025-01-09T17:23:58.750" v="261" actId="313"/>
          <ac:spMkLst>
            <pc:docMk/>
            <pc:sldMk cId="1961948422" sldId="262"/>
            <ac:spMk id="3" creationId="{45263107-E370-5A0B-6B5E-C44CA7496ED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817F0-84FC-C145-AFC3-FA42D1D21F8E}" type="datetimeFigureOut">
              <a:rPr lang="de-DE" smtClean="0"/>
              <a:t>09.01.2025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16E92-7EF2-5A47-8774-75AC8D7375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19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FA3C8-DE25-7348-A1F7-D749F91943C8}" type="datetimeFigureOut">
              <a:rPr lang="de-DE" smtClean="0"/>
              <a:t>09.01.2025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E6540-DBC8-1449-A578-CCAD6D2991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266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8001" y="1438812"/>
            <a:ext cx="7520410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Source Sans Pro"/>
                <a:cs typeface="Source Sans Pro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8001" y="3176700"/>
            <a:ext cx="7520410" cy="2254848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12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E3445-959C-4840-857B-0726FC3AABF6}" type="datetime1">
              <a:rPr lang="de-DE" smtClean="0"/>
              <a:t>09.01.2025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369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6519-39B1-594B-9118-53EDDEBB1F38}" type="datetime1">
              <a:rPr lang="de-DE" smtClean="0"/>
              <a:t>09.01.2025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69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26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AFB14-23E0-1F4C-A6C5-95691F2AB521}" type="datetime1">
              <a:rPr lang="de-DE" smtClean="0"/>
              <a:t>09.01.2025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6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EEAD-2E33-CB41-913B-6235DD169CF5}" type="datetime1">
              <a:rPr lang="de-DE" smtClean="0"/>
              <a:t>09.01.2025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96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645A-B693-BB43-8646-3B1C1BAD48BE}" type="datetime1">
              <a:rPr lang="de-DE" smtClean="0"/>
              <a:t>09.01.2025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6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4868-D7B6-2349-81F6-28D3E8C9671D}" type="datetime1">
              <a:rPr lang="de-DE" smtClean="0"/>
              <a:t>09.01.2025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08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BFB4-2031-A542-A2EF-20BD4D9E5256}" type="datetime1">
              <a:rPr lang="de-DE" smtClean="0"/>
              <a:t>09.01.2025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44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8818-9833-2C4A-8849-8268EC11202B}" type="datetime1">
              <a:rPr lang="de-DE" smtClean="0"/>
              <a:t>09.01.2025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06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4BE1-0C38-F948-9EB8-8FC2670177F0}" type="datetime1">
              <a:rPr lang="de-DE" smtClean="0"/>
              <a:t>09.01.2025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5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648000"/>
            <a:ext cx="8532000" cy="56700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48000" y="745650"/>
            <a:ext cx="7675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8000" y="2021180"/>
            <a:ext cx="7675432" cy="4104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HSHL_Logo_horizontal_RGB_Sequenz_Animation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000" y="223200"/>
            <a:ext cx="1404000" cy="20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9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chemeClr val="tx1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Source Sans Pro"/>
          <a:ea typeface="+mn-ea"/>
          <a:cs typeface="Source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Source Sans Pro"/>
          <a:ea typeface="+mn-ea"/>
          <a:cs typeface="Source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Source Sans Pro"/>
          <a:ea typeface="+mn-ea"/>
          <a:cs typeface="Source Sans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Physik im Alltag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Angewandte Mechatronik –BSE</a:t>
            </a:r>
          </a:p>
          <a:p>
            <a:pPr algn="r"/>
            <a:r>
              <a:rPr lang="de-DE" dirty="0"/>
              <a:t>Rick Bürger</a:t>
            </a:r>
          </a:p>
          <a:p>
            <a:pPr algn="r"/>
            <a:r>
              <a:rPr lang="de-DE" dirty="0"/>
              <a:t>Michelle Kellermeier</a:t>
            </a:r>
          </a:p>
        </p:txBody>
      </p:sp>
    </p:spTree>
    <p:extLst>
      <p:ext uri="{BB962C8B-B14F-4D97-AF65-F5344CB8AC3E}">
        <p14:creationId xmlns:p14="http://schemas.microsoft.com/office/powerpoint/2010/main" val="69412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61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DE834-DA35-5D51-1438-BB3D996C6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0A7423-FF04-17C9-C73F-FA8E292EF4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C10700-AED9-74CD-DBC0-DF2CE392C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791EEF-D8F0-1473-25CB-FCA130DB760D}"/>
              </a:ext>
            </a:extLst>
          </p:cNvPr>
          <p:cNvSpPr/>
          <p:nvPr/>
        </p:nvSpPr>
        <p:spPr>
          <a:xfrm>
            <a:off x="477312" y="1936963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Eingabemedium</a:t>
            </a:r>
          </a:p>
          <a:p>
            <a:pPr algn="ctr"/>
            <a:r>
              <a:rPr lang="de-DE" dirty="0"/>
              <a:t>Tastenfeld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F1B0301-1BE6-32BE-9B7C-B2D9F0CBB007}"/>
              </a:ext>
            </a:extLst>
          </p:cNvPr>
          <p:cNvSpPr/>
          <p:nvPr/>
        </p:nvSpPr>
        <p:spPr>
          <a:xfrm>
            <a:off x="3124857" y="3050139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Microcontroller</a:t>
            </a:r>
          </a:p>
          <a:p>
            <a:pPr algn="ctr"/>
            <a:r>
              <a:rPr lang="de-DE" dirty="0"/>
              <a:t>Arduino UNO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9D3933F-F626-A289-3F69-16DD0AFBDF25}"/>
              </a:ext>
            </a:extLst>
          </p:cNvPr>
          <p:cNvSpPr/>
          <p:nvPr/>
        </p:nvSpPr>
        <p:spPr>
          <a:xfrm>
            <a:off x="6019144" y="1985277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Ausgabemedium</a:t>
            </a:r>
          </a:p>
          <a:p>
            <a:pPr algn="ctr"/>
            <a:r>
              <a:rPr lang="de-DE" dirty="0"/>
              <a:t>Bildschirm 1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3F560B5-AB35-8130-F29D-67B5EF347F4B}"/>
              </a:ext>
            </a:extLst>
          </p:cNvPr>
          <p:cNvSpPr/>
          <p:nvPr/>
        </p:nvSpPr>
        <p:spPr>
          <a:xfrm>
            <a:off x="6052393" y="3658302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Ausgabemedium</a:t>
            </a:r>
          </a:p>
          <a:p>
            <a:pPr algn="ctr"/>
            <a:r>
              <a:rPr lang="de-DE" dirty="0"/>
              <a:t>Bildschirm 2</a:t>
            </a:r>
          </a:p>
        </p:txBody>
      </p: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162A136C-1F2C-95DA-ED72-72B693F5CE51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5429145" y="2517708"/>
            <a:ext cx="589999" cy="106486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6DB92380-55FE-431D-9DBA-7EA4E1628992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5429145" y="3582570"/>
            <a:ext cx="623248" cy="60816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9642C7CE-0D78-3FCD-B4A4-36823DB6DC05}"/>
              </a:ext>
            </a:extLst>
          </p:cNvPr>
          <p:cNvCxnSpPr>
            <a:stCxn id="10" idx="3"/>
            <a:endCxn id="11" idx="0"/>
          </p:cNvCxnSpPr>
          <p:nvPr/>
        </p:nvCxnSpPr>
        <p:spPr>
          <a:xfrm>
            <a:off x="2781600" y="2469394"/>
            <a:ext cx="1495401" cy="58074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B4C293E3-96B4-FF96-D0C9-C36633955D93}"/>
              </a:ext>
            </a:extLst>
          </p:cNvPr>
          <p:cNvSpPr/>
          <p:nvPr/>
        </p:nvSpPr>
        <p:spPr>
          <a:xfrm>
            <a:off x="477029" y="4314779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Spannungsversorgung</a:t>
            </a: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ACB72F5D-FDBE-6B9B-002E-CD77E9B5987A}"/>
              </a:ext>
            </a:extLst>
          </p:cNvPr>
          <p:cNvCxnSpPr>
            <a:stCxn id="20" idx="3"/>
            <a:endCxn id="11" idx="1"/>
          </p:cNvCxnSpPr>
          <p:nvPr/>
        </p:nvCxnSpPr>
        <p:spPr>
          <a:xfrm flipV="1">
            <a:off x="2781317" y="3582570"/>
            <a:ext cx="343540" cy="12646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01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90CA3-ED48-F36E-E2EA-3C60F685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263107-E370-5A0B-6B5E-C44CA7496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Hier Bild einfügen von fertigem 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4C9AA0-8D87-76F7-175E-D55436C087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FAAEE3-D35E-B894-CCCB-63718F49D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194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FC509-CC65-E047-BC29-C039CF9D0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Herausforderungen und Lösungen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0CDE9A-A43B-747A-2686-F9B7DC978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Arduino mit </a:t>
            </a:r>
            <a:r>
              <a:rPr lang="de-DE" dirty="0" err="1"/>
              <a:t>Matlab</a:t>
            </a:r>
            <a:r>
              <a:rPr lang="de-DE" dirty="0"/>
              <a:t> verbinden</a:t>
            </a:r>
          </a:p>
          <a:p>
            <a:r>
              <a:rPr lang="de-DE" dirty="0"/>
              <a:t>Display Probleme</a:t>
            </a:r>
          </a:p>
          <a:p>
            <a:pPr lvl="1"/>
            <a:r>
              <a:rPr lang="de-DE" dirty="0"/>
              <a:t>Falsches Display</a:t>
            </a:r>
          </a:p>
          <a:p>
            <a:pPr lvl="1"/>
            <a:r>
              <a:rPr lang="de-DE" dirty="0"/>
              <a:t>Darstellung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B5B751-A68E-1D1D-06C7-E51D4866A7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4E7D92-2164-3A72-4A4A-F6720D84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751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35E25-1179-4EFC-4A2C-1AFE4946D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Learning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DB4A96-4C49-2C5B-19F2-808A81210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haben wir gelernt</a:t>
            </a:r>
          </a:p>
          <a:p>
            <a:pPr lvl="1"/>
            <a:r>
              <a:rPr lang="de-DE" dirty="0"/>
              <a:t>Wiki bearbeiten</a:t>
            </a:r>
          </a:p>
          <a:p>
            <a:pPr lvl="1"/>
            <a:r>
              <a:rPr lang="de-DE" dirty="0"/>
              <a:t>Team Arbeit </a:t>
            </a:r>
          </a:p>
          <a:p>
            <a:pPr lvl="1"/>
            <a:r>
              <a:rPr lang="de-DE" dirty="0"/>
              <a:t>Arduino Umgebung</a:t>
            </a:r>
          </a:p>
          <a:p>
            <a:pPr lvl="1"/>
            <a:r>
              <a:rPr lang="de-DE" dirty="0" err="1"/>
              <a:t>Matlab</a:t>
            </a:r>
            <a:r>
              <a:rPr lang="de-DE" dirty="0"/>
              <a:t> </a:t>
            </a:r>
          </a:p>
          <a:p>
            <a:r>
              <a:rPr lang="de-DE" dirty="0"/>
              <a:t>Was ist für die Zuhörer von Interesse</a:t>
            </a:r>
          </a:p>
          <a:p>
            <a:pPr lvl="1"/>
            <a:r>
              <a:rPr lang="de-DE" dirty="0"/>
              <a:t>Physik ist wichtig &amp; im Alltag vorhanden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2E037F-6389-1D80-70B4-CD21C473EC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4E46A6-84B1-B4B5-C403-F99D547BE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3980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EAC68-4175-62C5-5DD6-B57BDC44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1C6673-0D04-008C-BF33-18D9A7C8D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Projektplan _&gt; Anpassung</a:t>
            </a:r>
          </a:p>
          <a:p>
            <a:r>
              <a:rPr lang="de-DE" dirty="0"/>
              <a:t>Struktur</a:t>
            </a:r>
          </a:p>
          <a:p>
            <a:pPr lvl="1"/>
            <a:r>
              <a:rPr lang="de-DE" dirty="0"/>
              <a:t>Planen</a:t>
            </a:r>
          </a:p>
          <a:p>
            <a:pPr lvl="1"/>
            <a:r>
              <a:rPr lang="de-DE" dirty="0"/>
              <a:t>Durchführen</a:t>
            </a:r>
          </a:p>
          <a:p>
            <a:pPr lvl="1"/>
            <a:r>
              <a:rPr lang="de-DE" dirty="0"/>
              <a:t>Absprachen</a:t>
            </a:r>
          </a:p>
          <a:p>
            <a:pPr lvl="1"/>
            <a:r>
              <a:rPr lang="de-DE" dirty="0" err="1"/>
              <a:t>Hw</a:t>
            </a:r>
            <a:r>
              <a:rPr lang="de-DE" dirty="0"/>
              <a:t> &amp; </a:t>
            </a:r>
            <a:r>
              <a:rPr lang="de-DE" dirty="0" err="1"/>
              <a:t>Sw</a:t>
            </a:r>
            <a:endParaRPr lang="de-DE" dirty="0"/>
          </a:p>
          <a:p>
            <a:r>
              <a:rPr lang="de-DE" dirty="0"/>
              <a:t>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7460B3-9F07-DB65-86CF-5F3E3A0569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09.01.2025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9CB6C4-5913-5A00-0DC7-C64FB82B8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2167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HSHL_PowerPoint_Master_Vorlage</Template>
  <TotalTime>0</TotalTime>
  <Words>94</Words>
  <Application>Microsoft Office PowerPoint</Application>
  <PresentationFormat>Bildschirmpräsentation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Source Sans Pro</vt:lpstr>
      <vt:lpstr>Office-Design</vt:lpstr>
      <vt:lpstr>Physik im Alltag</vt:lpstr>
      <vt:lpstr>Agenda</vt:lpstr>
      <vt:lpstr>System</vt:lpstr>
      <vt:lpstr>System</vt:lpstr>
      <vt:lpstr>Herausforderungen und Lösungen</vt:lpstr>
      <vt:lpstr>Learning</vt:lpstr>
      <vt:lpstr>Vorgehen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mimi mimi</dc:creator>
  <cp:lastModifiedBy>mimi mimi</cp:lastModifiedBy>
  <cp:revision>1</cp:revision>
  <dcterms:created xsi:type="dcterms:W3CDTF">2025-01-09T16:14:06Z</dcterms:created>
  <dcterms:modified xsi:type="dcterms:W3CDTF">2025-01-09T17:36:03Z</dcterms:modified>
</cp:coreProperties>
</file>